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1B9C-5753-4F27-B84A-9A94378D747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4F1-9C10-47BF-B1A6-70384EED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1B9C-5753-4F27-B84A-9A94378D747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4F1-9C10-47BF-B1A6-70384EED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1B9C-5753-4F27-B84A-9A94378D747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4F1-9C10-47BF-B1A6-70384EED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1B9C-5753-4F27-B84A-9A94378D747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4F1-9C10-47BF-B1A6-70384EED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1B9C-5753-4F27-B84A-9A94378D747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4F1-9C10-47BF-B1A6-70384EED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1B9C-5753-4F27-B84A-9A94378D747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4F1-9C10-47BF-B1A6-70384EED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1B9C-5753-4F27-B84A-9A94378D747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4F1-9C10-47BF-B1A6-70384EED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1B9C-5753-4F27-B84A-9A94378D747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4F1-9C10-47BF-B1A6-70384EED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1B9C-5753-4F27-B84A-9A94378D747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4F1-9C10-47BF-B1A6-70384EED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1B9C-5753-4F27-B84A-9A94378D747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4F1-9C10-47BF-B1A6-70384EED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1B9C-5753-4F27-B84A-9A94378D747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84F1-9C10-47BF-B1A6-70384EEDD0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F11B9C-5753-4F27-B84A-9A94378D747F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1DE84F1-9C10-47BF-B1A6-70384EEDD0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117180" cy="1470025"/>
          </a:xfrm>
        </p:spPr>
        <p:txBody>
          <a:bodyPr/>
          <a:lstStyle/>
          <a:p>
            <a:pPr algn="ctr"/>
            <a:r>
              <a:rPr lang="ru-RU" b="1" dirty="0" smtClean="0"/>
              <a:t>Предметно-пространственная </a:t>
            </a:r>
            <a:br>
              <a:rPr lang="ru-RU" b="1" dirty="0" smtClean="0"/>
            </a:br>
            <a:r>
              <a:rPr lang="ru-RU" b="1" dirty="0" smtClean="0"/>
              <a:t>среда группы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777380"/>
            <a:ext cx="2258478" cy="86142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Воспитатель:</a:t>
            </a:r>
          </a:p>
          <a:p>
            <a:pPr algn="r"/>
            <a:r>
              <a:rPr lang="ru-RU" dirty="0" err="1" smtClean="0"/>
              <a:t>Кремлева</a:t>
            </a:r>
            <a:r>
              <a:rPr lang="ru-RU" dirty="0" smtClean="0"/>
              <a:t> </a:t>
            </a:r>
            <a:r>
              <a:rPr lang="ru-RU" dirty="0" smtClean="0"/>
              <a:t>Е.А</a:t>
            </a:r>
            <a:r>
              <a:rPr lang="ru-RU" dirty="0" smtClean="0"/>
              <a:t>.,</a:t>
            </a:r>
          </a:p>
          <a:p>
            <a:pPr algn="r"/>
            <a:r>
              <a:rPr lang="ru-RU" dirty="0" err="1" smtClean="0"/>
              <a:t>Перегудова</a:t>
            </a:r>
            <a:r>
              <a:rPr lang="ru-RU" dirty="0" smtClean="0"/>
              <a:t> В.В.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940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264" y="115261"/>
            <a:ext cx="7125113" cy="924475"/>
          </a:xfrm>
        </p:spPr>
        <p:txBody>
          <a:bodyPr/>
          <a:lstStyle/>
          <a:p>
            <a:pPr algn="ctr"/>
            <a:r>
              <a:rPr lang="ru-RU" b="1" i="1" dirty="0"/>
              <a:t>Физическое </a:t>
            </a:r>
            <a:r>
              <a:rPr lang="ru-RU" b="1" i="1" dirty="0" smtClean="0"/>
              <a:t>развитие</a:t>
            </a:r>
            <a:endParaRPr lang="ru-RU" dirty="0"/>
          </a:p>
        </p:txBody>
      </p:sp>
      <p:pic>
        <p:nvPicPr>
          <p:cNvPr id="5" name="Рисунок 4" descr="20190326_184204"/>
          <p:cNvPicPr/>
          <p:nvPr/>
        </p:nvPicPr>
        <p:blipFill>
          <a:blip r:embed="rId2" cstate="print"/>
          <a:srcRect t="15443" r="11627"/>
          <a:stretch>
            <a:fillRect/>
          </a:stretch>
        </p:blipFill>
        <p:spPr bwMode="auto">
          <a:xfrm>
            <a:off x="5812154" y="3613547"/>
            <a:ext cx="2801620" cy="3225800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6" name="Рисунок 5" descr="20190326_184403"/>
          <p:cNvPicPr/>
          <p:nvPr/>
        </p:nvPicPr>
        <p:blipFill>
          <a:blip r:embed="rId3" cstate="print"/>
          <a:srcRect b="6427"/>
          <a:stretch>
            <a:fillRect/>
          </a:stretch>
        </p:blipFill>
        <p:spPr bwMode="auto">
          <a:xfrm>
            <a:off x="2722244" y="4165355"/>
            <a:ext cx="2741295" cy="2691130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7" name="Рисунок 6" descr="20190326_184156"/>
          <p:cNvPicPr/>
          <p:nvPr/>
        </p:nvPicPr>
        <p:blipFill>
          <a:blip r:embed="rId4" cstate="print"/>
          <a:srcRect r="14604" b="3368"/>
          <a:stretch>
            <a:fillRect/>
          </a:stretch>
        </p:blipFill>
        <p:spPr bwMode="auto">
          <a:xfrm>
            <a:off x="2936239" y="908720"/>
            <a:ext cx="2741295" cy="3432810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9" name="Рисунок 8" descr="d549eb8a86002a774b9ff26a90d93c4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880359">
            <a:off x="150308" y="365045"/>
            <a:ext cx="1998980" cy="141033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Рисунок 7" descr="20190326_184251"/>
          <p:cNvPicPr/>
          <p:nvPr/>
        </p:nvPicPr>
        <p:blipFill>
          <a:blip r:embed="rId6" cstate="print"/>
          <a:srcRect l="11250" t="17137" r="17075"/>
          <a:stretch>
            <a:fillRect/>
          </a:stretch>
        </p:blipFill>
        <p:spPr bwMode="auto">
          <a:xfrm>
            <a:off x="162559" y="1878014"/>
            <a:ext cx="2559685" cy="4321810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7" cstate="print"/>
          <a:srcRect t="27217" r="3635" b="3908"/>
          <a:stretch>
            <a:fillRect/>
          </a:stretch>
        </p:blipFill>
        <p:spPr bwMode="auto">
          <a:xfrm>
            <a:off x="6012160" y="1070212"/>
            <a:ext cx="2971800" cy="2800350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8901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326_1848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755" y="994445"/>
            <a:ext cx="3261995" cy="2524125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3" name="Рисунок 2" descr="20190326_18464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3985" y="894300"/>
            <a:ext cx="2872740" cy="3829050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4" name="Рисунок 3" descr="20190326_185344"/>
          <p:cNvPicPr/>
          <p:nvPr/>
        </p:nvPicPr>
        <p:blipFill>
          <a:blip r:embed="rId4" cstate="print"/>
          <a:srcRect l="4530" t="8948" b="5377"/>
          <a:stretch>
            <a:fillRect/>
          </a:stretch>
        </p:blipFill>
        <p:spPr bwMode="auto">
          <a:xfrm>
            <a:off x="6109536" y="2977102"/>
            <a:ext cx="3104515" cy="3714750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5" name="Рисунок 4" descr="20190326_184904"/>
          <p:cNvPicPr/>
          <p:nvPr/>
        </p:nvPicPr>
        <p:blipFill>
          <a:blip r:embed="rId5" cstate="print"/>
          <a:srcRect l="13559" t="25032" r="5084" b="7588"/>
          <a:stretch>
            <a:fillRect/>
          </a:stretch>
        </p:blipFill>
        <p:spPr bwMode="auto">
          <a:xfrm>
            <a:off x="6000750" y="994445"/>
            <a:ext cx="3143250" cy="1828800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6" name="Рисунок 5" descr="20190326_185625"/>
          <p:cNvPicPr/>
          <p:nvPr/>
        </p:nvPicPr>
        <p:blipFill>
          <a:blip r:embed="rId6" cstate="print"/>
          <a:srcRect t="17348"/>
          <a:stretch>
            <a:fillRect/>
          </a:stretch>
        </p:blipFill>
        <p:spPr bwMode="auto">
          <a:xfrm>
            <a:off x="2824480" y="3709070"/>
            <a:ext cx="3371850" cy="2571750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7" name="Рисунок 6" descr="20190326_18592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0" y="4766345"/>
            <a:ext cx="2733675" cy="1924050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9512" y="236531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Художественно - эстетическое развитие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9346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326_190027"/>
          <p:cNvPicPr/>
          <p:nvPr/>
        </p:nvPicPr>
        <p:blipFill>
          <a:blip r:embed="rId2" cstate="print"/>
          <a:srcRect l="7890" t="4936" b="14932"/>
          <a:stretch>
            <a:fillRect/>
          </a:stretch>
        </p:blipFill>
        <p:spPr bwMode="auto">
          <a:xfrm>
            <a:off x="6113220" y="3304875"/>
            <a:ext cx="3219450" cy="3581400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3" name="Рисунок 2" descr="20190326_190153"/>
          <p:cNvPicPr/>
          <p:nvPr/>
        </p:nvPicPr>
        <p:blipFill>
          <a:blip r:embed="rId3" cstate="print"/>
          <a:srcRect l="3410" t="9473" b="10733"/>
          <a:stretch>
            <a:fillRect/>
          </a:stretch>
        </p:blipFill>
        <p:spPr bwMode="auto">
          <a:xfrm>
            <a:off x="2827095" y="3409650"/>
            <a:ext cx="3009265" cy="3238500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4" name="Рисунок 3" descr="20190326_185856"/>
          <p:cNvPicPr/>
          <p:nvPr/>
        </p:nvPicPr>
        <p:blipFill>
          <a:blip r:embed="rId4" cstate="print"/>
          <a:srcRect t="7756" b="8875"/>
          <a:stretch>
            <a:fillRect/>
          </a:stretch>
        </p:blipFill>
        <p:spPr bwMode="auto">
          <a:xfrm>
            <a:off x="1973020" y="961725"/>
            <a:ext cx="4676775" cy="2343150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5" name="Рисунок 4" descr="20190326_184953"/>
          <p:cNvPicPr/>
          <p:nvPr/>
        </p:nvPicPr>
        <p:blipFill>
          <a:blip r:embed="rId5" cstate="print"/>
          <a:srcRect b="17451"/>
          <a:stretch>
            <a:fillRect/>
          </a:stretch>
        </p:blipFill>
        <p:spPr bwMode="auto">
          <a:xfrm>
            <a:off x="26745" y="3409650"/>
            <a:ext cx="2571750" cy="3409950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6" name="Рисунок 5" descr="20190326_185029"/>
          <p:cNvPicPr/>
          <p:nvPr/>
        </p:nvPicPr>
        <p:blipFill>
          <a:blip r:embed="rId6" cstate="print"/>
          <a:srcRect t="16193" b="19131"/>
          <a:stretch>
            <a:fillRect/>
          </a:stretch>
        </p:blipFill>
        <p:spPr bwMode="auto">
          <a:xfrm>
            <a:off x="6779970" y="1133175"/>
            <a:ext cx="2228850" cy="1924050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7" name="Рисунок 6" descr="img1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967853">
            <a:off x="-248845" y="1251285"/>
            <a:ext cx="2245360" cy="16840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745" y="131054"/>
            <a:ext cx="9117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Социально - коммуникативное развитие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5163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ad-193814-14414727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47" y="3717032"/>
            <a:ext cx="4162425" cy="30003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" name="Рисунок 2" descr="20190326_18520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5997" y="840482"/>
            <a:ext cx="2971800" cy="3505200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4" name="Рисунок 3" descr="0006-005-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8222" y="3545582"/>
            <a:ext cx="4638675" cy="3238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5" name="Рисунок 4" descr="detsad-352114-1454600650"/>
          <p:cNvPicPr/>
          <p:nvPr/>
        </p:nvPicPr>
        <p:blipFill>
          <a:blip r:embed="rId5" cstate="print"/>
          <a:srcRect l="2831" t="37508" b="4276"/>
          <a:stretch>
            <a:fillRect/>
          </a:stretch>
        </p:blipFill>
        <p:spPr bwMode="auto">
          <a:xfrm>
            <a:off x="149432" y="916682"/>
            <a:ext cx="5143500" cy="2724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94719"/>
            <a:ext cx="6378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/>
              <a:t>Познавательное развитие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84527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0326_1903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5" y="862858"/>
            <a:ext cx="5133975" cy="3848100"/>
          </a:xfrm>
          <a:prstGeom prst="rect">
            <a:avLst/>
          </a:prstGeom>
          <a:noFill/>
          <a:ln w="12700" cap="rnd" algn="in">
            <a:noFill/>
            <a:prstDash val="sysDot"/>
            <a:miter lim="800000"/>
            <a:headEnd/>
            <a:tailEnd/>
          </a:ln>
          <a:effectLst/>
        </p:spPr>
      </p:pic>
      <p:pic>
        <p:nvPicPr>
          <p:cNvPr id="4" name="Рисунок 3" descr="20028990"/>
          <p:cNvPicPr/>
          <p:nvPr/>
        </p:nvPicPr>
        <p:blipFill>
          <a:blip r:embed="rId3" cstate="print"/>
          <a:srcRect l="15820" t="13596" r="5078" b="15311"/>
          <a:stretch>
            <a:fillRect/>
          </a:stretch>
        </p:blipFill>
        <p:spPr bwMode="auto">
          <a:xfrm>
            <a:off x="1334722" y="4772025"/>
            <a:ext cx="3771900" cy="2095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5" name="Рисунок 4" descr="kartinki-dlya-ugolki-v-gruppe-det-sada-23931-lar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0318">
            <a:off x="6169867" y="534160"/>
            <a:ext cx="2571750" cy="181800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" name="Рисунок 2" descr="detsad-379267-1454770544"/>
          <p:cNvPicPr/>
          <p:nvPr/>
        </p:nvPicPr>
        <p:blipFill>
          <a:blip r:embed="rId5" cstate="print"/>
          <a:srcRect l="9807" r="4607" b="20396"/>
          <a:stretch>
            <a:fillRect/>
          </a:stretch>
        </p:blipFill>
        <p:spPr bwMode="auto">
          <a:xfrm>
            <a:off x="5373322" y="2409825"/>
            <a:ext cx="3943350" cy="2752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87060"/>
            <a:ext cx="4450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/>
              <a:t>Речевое развитие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151682714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20</TotalTime>
  <Words>23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Предметно-пространственная  среда группы </vt:lpstr>
      <vt:lpstr>Физическое развитие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Предметно-пространственная среда группы</dc:title>
  <dc:creator>79030410044</dc:creator>
  <cp:lastModifiedBy>Наташа</cp:lastModifiedBy>
  <cp:revision>7</cp:revision>
  <dcterms:created xsi:type="dcterms:W3CDTF">2020-05-14T13:17:01Z</dcterms:created>
  <dcterms:modified xsi:type="dcterms:W3CDTF">2020-05-17T20:41:24Z</dcterms:modified>
</cp:coreProperties>
</file>